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9"/>
  </p:notesMasterIdLst>
  <p:handoutMasterIdLst>
    <p:handoutMasterId r:id="rId10"/>
  </p:handoutMasterIdLst>
  <p:sldIdLst>
    <p:sldId id="256" r:id="rId5"/>
    <p:sldId id="257" r:id="rId6"/>
    <p:sldId id="258" r:id="rId7"/>
    <p:sldId id="259" r:id="rId8"/>
  </p:sldIdLst>
  <p:sldSz cx="10080625" cy="7559675"/>
  <p:notesSz cx="7772400" cy="100584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B32D"/>
    <a:srgbClr val="D4BD9B"/>
    <a:srgbClr val="051920"/>
    <a:srgbClr val="011119"/>
    <a:srgbClr val="010B10"/>
    <a:srgbClr val="051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6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:a16="http://schemas.microsoft.com/office/drawing/2014/main" id="{B06BCA1A-1984-525A-3BC4-492D6A4736C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uk-UA" sz="1400" b="0" i="0" u="none" strike="noStrike" kern="1200" cap="none">
              <a:ln>
                <a:noFill/>
              </a:ln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7C8CC87-2603-15F1-D55E-D660A2258779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uk-UA" sz="1400" b="0" i="0" u="none" strike="noStrike" kern="1200" cap="none">
              <a:ln>
                <a:noFill/>
              </a:ln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404A0F9-DA92-BA79-C467-D308404B2687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uk-UA" sz="1400" b="0" i="0" u="none" strike="noStrike" kern="1200" cap="none">
              <a:ln>
                <a:noFill/>
              </a:ln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AF55A87-A23D-4DB4-6705-659D8A546C44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29E83888-CB6E-4218-951A-FD028EAE2E26}" type="slidenum">
              <a:t>‹№›</a:t>
            </a:fld>
            <a:endParaRPr lang="uk-UA" sz="1400" b="0" i="0" u="none" strike="noStrike" kern="1200" cap="none">
              <a:ln>
                <a:noFill/>
              </a:ln>
              <a:latin typeface="DejaVu Sans" pitchFamily="2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903765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4F5C34AE-072F-7DF1-E49F-C81500D4EC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C373CA99-A11C-DC70-32FA-9FC15101CF8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uk-UA"/>
          </a:p>
        </p:txBody>
      </p:sp>
      <p:sp>
        <p:nvSpPr>
          <p:cNvPr id="4" name="Місце для верхнього колонтитула 3">
            <a:extLst>
              <a:ext uri="{FF2B5EF4-FFF2-40B4-BE49-F238E27FC236}">
                <a16:creationId xmlns:a16="http://schemas.microsoft.com/office/drawing/2014/main" id="{7FE1C0FC-E4BE-B64A-21B0-9D7F5108D1C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uk-UA" sz="1400" kern="1200">
                <a:solidFill>
                  <a:srgbClr val="DDDDDD"/>
                </a:solidFill>
                <a:latin typeface="DejaVu Sans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DF61821-F8DA-1255-9FC7-AD1342A7753A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solidFill>
                  <a:srgbClr val="DDDDDD"/>
                </a:solidFill>
                <a:latin typeface="DejaVu Sans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14FF4D6-DC2D-7D89-4716-4B60A9DC8EF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uk-UA" sz="1400" kern="1200">
                <a:solidFill>
                  <a:srgbClr val="DDDDDD"/>
                </a:solidFill>
                <a:latin typeface="DejaVu Sans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58EF8D9-96D6-4B4D-A083-CBA7725FF3C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solidFill>
                  <a:srgbClr val="DDDDDD"/>
                </a:solidFill>
                <a:latin typeface="DejaVu Sans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fld id="{0ED163E3-6CCC-471C-A841-680368D6F64F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1393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uk-UA" sz="2000" b="0" i="0" u="none" strike="noStrike" kern="1200" cap="none">
        <a:ln>
          <a:noFill/>
        </a:ln>
        <a:latin typeface="DejaVu Sans Condensed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14ED22A-2769-B3F9-3527-238C67D9E98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C3B744D-DF1E-4D4A-AB7D-F05C30274EBE}" type="slidenum">
              <a:t>1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1372AE2C-61F3-097E-50B3-A3BD57FC19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1B4E3AA3-970F-EC5E-79BB-00E5B9FBA3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uk-UA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DC09C9-0383-0F8B-9534-946CDA1097D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711C4F3-A758-4BCC-8EA1-3DAF2FA26D25}" type="slidenum">
              <a:t>2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3CD0EFBC-5FEC-0095-3C26-CC66931D416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9BBFA081-651D-4AB5-06C3-A406D302E7F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uk-UA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9CE3FB-200E-86B2-9A67-00DE09EB43F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9E3CD45-D969-4D59-BACB-DC9EA6CD8BBE}" type="slidenum">
              <a:t>3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A57F3FC3-D4FD-7635-46CB-B5C236179FF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71EAD712-78A8-F439-7AF8-D16F3506A7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uk-UA">
              <a:latin typeface="Liberation Sans" pitchFamily="1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98C5437-D547-FC17-22FC-093A5308ED4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DA66DBE-B6DD-45BE-A16E-784AA9F0C5DC}" type="slidenum">
              <a:t>4</a:t>
            </a:fld>
            <a:endParaRPr lang="uk-UA"/>
          </a:p>
        </p:txBody>
      </p:sp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A25619E6-614E-0A92-8B34-095BDABA4E9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D5CC1A0C-1D03-B647-062B-56D1046148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uk-UA">
              <a:latin typeface="Liberation Sans" pitchFamily="1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0BFD6-6254-A266-3CA6-E943A3F16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4B98C60-7185-992D-CA3E-852F438B8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E9AAD7-AD82-6EBC-D684-66105E81D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2E4B17-B195-9082-2326-7B0A84A6D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82D2381-1CA9-A9B8-4384-D9A484AD1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A18C9A-5521-4BC1-BA97-EB30CD7F6F48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178008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F07AE-BE8E-6958-CE37-E439AD7D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89B116-DF21-DF38-8761-667437672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21A21F-EDDB-AB10-8CC1-FE5EF79BA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37CC88-DC42-EAD0-DC6E-49F2499B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A071F4C-B4AC-C140-F450-D10ABF1F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B31B32-64E1-4401-88CC-2F4FA6C06B2F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855365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F87B840-19D1-A679-D25E-04E52EF73C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860925" y="239713"/>
            <a:ext cx="1439863" cy="480060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5A11BC0-A815-9674-0B1C-3134A31DE1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9750" y="239713"/>
            <a:ext cx="4168775" cy="480060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3FED6BD-360E-BD3F-D1D0-307446A1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3DBC2A-6433-237C-FB13-856EA7975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68EA09D-2A8C-6142-B1EE-41557A6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C7530D-10A6-40CD-A1EE-A5AFFDAAB9B2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725220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71BE5-B1AD-3F47-DA78-40526F2DD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8D848F5-EA40-CB2D-FB7F-FED4CE838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7B1026E-AF83-9593-6258-644342DA2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7D16F23-02F8-716B-DC2A-C2E017A05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75656D-316B-C6A0-12DF-8F2FE212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8763B82-02B5-4500-90AC-14B8C101B103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125568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655FF-2E5F-B1FB-2112-FCA97989F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0F6D1C5-2062-9CA2-75D9-26533A5C2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0F1024-962F-B5D8-5FBB-76A0827AA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20038B-D5F5-00AF-C771-272B9247C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C6B821F-3BDF-E7F9-A608-D9A744BE4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BE83FC1-1DC1-4274-AF92-C703CEFFC4C7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710281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88616-FF4C-59B8-3928-AE401050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A4374F5-7860-98B9-5306-5E05D87E6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B5089D-14E4-DD7D-B766-6B32DBF3E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755FFE-1A07-72F1-092D-989CC1378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B009245-FBDA-2B56-8927-9FE69E2A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92C72A-605F-4796-8C13-3C3F29EECF21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590054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DC2380-C23B-16D5-795B-1DCB89E45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25D83B3-F3C6-189F-D9E3-5B98938E4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9725" y="2879725"/>
            <a:ext cx="2082800" cy="33607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9C485CB-5E3F-CEF6-C329-4B8ACAAD7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2879725"/>
            <a:ext cx="2084388" cy="33607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4833F0-E16B-CD4C-EC65-959E0D43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7ADB80-F837-396E-7441-8618D412E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4A1959B-3FBD-1AFB-98A5-BEAA5F9F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EF0BF69-13B1-4C1A-8D42-224BA9A215DE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336361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1D9D5-E3A1-338F-7511-1BA8B9B6C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DFF0D0D-42E0-D696-A503-C8F2A1DFF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3D8B6A1-8AED-888C-FD0B-93B9FF4DF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9F8D7E7-1D37-228D-88C7-6E4D58058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E78EB1D-4BC8-3BE0-3F8E-784F7485C9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EA8B01B-7FAC-1C31-E0C1-BC0A8BA26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315087-910C-6DE5-1118-D5AF71A6F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CECE24F-7364-5C20-AF88-2AB83EE8A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1F00C4C-D275-479A-A839-D9E025CBDFCE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12781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9F2EA-CA27-64B2-DA93-EEB5CB41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AFF0F9C-56F5-0FF3-C775-70EEEF36F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BDEF3FD-ED1F-2E73-2856-BAC3D9AD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82E630B-E92A-87C9-3FDA-FBA3AE4D4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C57627-781C-421C-B987-604CB4B7DEB8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39437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66AF98E-0883-7038-B534-03F265E2E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FAF1081-8EC1-D929-EC23-B50894735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3DA8E3-FB2E-8E15-07FC-B8B94B048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0C1596-F293-470B-AF23-C008701CF54E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50630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DBE7D-3D70-CC49-D387-223CC2170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6182598-5BEE-E13E-0856-925452AF7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6FA5C9F-4F53-2695-2124-D2CBE8275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9836AE7-DF71-0CF5-9179-F02A55C4E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39E6AAF-03C9-A482-B0CC-A564DD439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9FE06E8-0380-F1A7-C6EE-31CC0941A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8E87C0C-97A6-4CCB-A0C6-66363D0BE331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995386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0BE24-8A4B-D125-0BFC-5FA00AF72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2548187-3688-44B8-1144-276C299BF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6785479-4EE8-E90D-CDBA-752C7CAC1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0ADAB2F-17B0-96FF-2CD7-279AF4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54DD01-0E5F-B26D-1584-6793DF0C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CF2F328-DD09-4F71-BE97-225C16BD2EF1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142296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F55C8-B16C-1A32-5837-D822DFFC6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EE9ABB6-EDC5-1C5B-F439-6D4A163CCA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0AD54E0-D698-7FA1-CD2D-212181AC4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48C1E6C-ED6D-1339-A873-C3A0D4DB7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81FEEF-9993-1D23-51CD-66A813011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C2A9CB9-3FAE-FEA2-C91C-BE40E2BB3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B28D53-2DD0-4233-891B-0236FAE700DA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098441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A281F-F068-5E38-0560-65C64C9D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4D1465-1E85-8E94-181B-9D446B2F3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D075FC9-1CF9-07CE-4304-873A4888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A303C1D-3FBF-61DA-77C2-5DFF6318C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B31843-D4F1-2FAE-6AFF-535D7F382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1FC73A2-6701-4D0B-9B2B-DE81FB89FE36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078787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FFD9A03-E6E3-D815-B0B0-93358FD1D1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119813" y="1200150"/>
            <a:ext cx="1079500" cy="5040313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E286ED0-22AC-C8B2-A4E3-81D2E81BD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79725" y="1200150"/>
            <a:ext cx="3087688" cy="5040313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70C18F-714C-0DC4-61B0-8D14A3053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6807ADB-A84D-9BA1-B792-06814D77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D0FFBA-A65B-42E8-AA86-BCD61BC18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999BCF6-9393-4E3B-BC13-1B31F6A48E2A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839970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0886E-ADD9-FFC0-FE27-B3AA8CFBE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833290F-9D2B-6D6D-9E17-7A004A1AC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70D4C5-FEE3-82FA-F2C4-506B80CD8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EAB7516-323F-5751-6714-142BDB446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15C62B-B474-98E9-0381-A6E83C703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AE68271-C039-419D-B6F4-303214189E53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812468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2021A-2482-52AC-9B61-1D52A8035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AD93092-B818-9D3B-8261-1019634E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9E18B72-05B4-A50E-BE03-1F953B0E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AD30A6-5F4D-F81A-9849-CEF390772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F4CAC38-B881-A2F7-4F1F-B5A78A9F5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1A4238F-F8C8-4581-98C2-CBF9243A33CF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8501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AE91C-C89A-B9CA-7774-C00B5E2FF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C49872-9641-0871-8E77-5BC8A9346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DF13B9-CA30-62A7-05F4-56911023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174F56-2C8C-FFEA-3CD7-7E00F3C7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DDA9A7-440A-D9BA-42B2-60AC080CB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515249-9088-45F6-81CE-770038795353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893435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C5128-DBA4-EB5E-7DA4-C7221ECDE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28F9C9-743C-19A0-10D2-DB304105A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225" y="1919288"/>
            <a:ext cx="3163888" cy="48006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284744A-9927-CFBF-C921-78FD59EB7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6513" y="1919288"/>
            <a:ext cx="3163887" cy="48006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185387A-F20D-E432-7142-441D601C8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E626352-1C85-0C6C-E212-0F22C325D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9ACDE73-34F9-0FB1-7870-887106A7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BE4928-5631-4F2D-8B08-BA6831AEB55C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81752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C56A0-C35E-FC5E-843A-AAF4A428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0E3052-F45E-507B-238E-B59D2BEEA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A09ADE7-3A71-2EB6-AB00-27911E32B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CC995C9-A0C2-CB5B-73FB-664AB7D549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31997F-9C96-104F-9C0B-13D9BB759A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59861CA-2450-BC0E-A6F3-247A23A8E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F981BBE-DCED-D8C2-22A1-88BDB6841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21DF500-41D2-9F98-5861-5D677ADF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0FABEBD-7F57-4C01-B809-BF8C2BD4F286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177461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FE2D6-42C4-9170-16D1-4BD93EF57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BA91A1A-A363-84E1-8660-2252F8A45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98CCA48-E21A-F5DC-F9E9-4BDC1644E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DD646DB-4364-C3C3-295E-2BBA82836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D54279-D5C5-4FA9-8A77-B5BF258C37BB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870735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372B9BB-AE2F-A833-79BE-4A1B43F14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EA485BE-7F55-8FE1-C608-801BF33F5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4115EA1-66F7-A1E1-D8B1-8A54D7A2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CB30F63-FE2E-4FA3-A4EA-760385BA749A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8407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1B36F-CC66-46E1-84A9-1BF5980A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18FC4F2-D0FD-AC82-A052-8C3133791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259FA0-5691-EA37-A376-163E78555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287BBBE-179C-F8D7-B3EE-0193541F2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14ACA37-C99F-27CD-7BC7-38BBC392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E9E709-60E3-45DB-A5B2-3EBE00307487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139116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86C44-9274-155B-6D69-38E327A94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93F8689-4714-9A5A-69A8-BBC021E46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995440C-DA16-D001-4187-027F3ADEE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C775374-E291-FB70-A670-0E50FA22E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7456692-514F-C8E3-2C3E-B5252D4A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48EA386-4BD1-F0BB-F673-8BC10996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1A5A61-8AD6-4265-ADB9-AB1ABE755F6A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905013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9E511-EB72-6130-019A-FFCAC0B87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D0FAB9-F63B-1C6F-4842-C82B82727D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708ABCB-3136-0BFD-5A19-FD62DC218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2FF47D-8C3B-AF0D-DFCE-8DE7CA9F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6E1E60-2327-A52A-4B12-3FD1707A6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97F9DA5-B459-0B27-6F04-F892630B5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875D8D-1E3C-4E29-AA2A-050C73AAB669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966508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B3FCD-9E26-3010-1168-7FC5E87B6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6F95877-89BE-3B5D-1253-854B6B1A9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88BB60-A73B-4A9A-25E6-C14EAC849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501DAC-1071-E4EB-D8BF-5EF835011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A8649A9-1664-C2E6-2C72-A74ED09EE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C14A94D-D786-4343-8A4B-82AC45E6B015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18804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F0FA352-FA4A-185A-1342-6A0625DFDB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1150" y="479425"/>
            <a:ext cx="1619250" cy="6240463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9D28068-CA01-724C-D14C-12BD4C052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800225" y="479425"/>
            <a:ext cx="4708525" cy="6240463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217167-3F7D-9207-AFB4-B252D2F97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1FEA88-E43B-A9D7-5FF4-DA23E6C31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DC5F80-9251-4BDD-7997-3D9F3D4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FD4848-56A1-469A-A92D-D5BFD7E961E9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987000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CF98B-1949-BFFB-E3D7-174EB02A7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1AD90E8-484A-3B11-3D7F-FD33FA8D4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8D5C7C-A8F1-78DE-488F-DA54F032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3B4521D-F948-984B-66E1-40CAA6F08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43BFB1E-7991-441A-21EE-8CD6891A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C1FEFBD-4935-48F1-9598-C9532AA9B6FD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593262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6BA90-CE19-B2DD-187F-8337A13F1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A311605-4333-89E3-2C06-BBB5E8BAE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010190-E0F8-20B8-9A21-3B3BB69F1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BA6248-4CA7-94F7-5F19-A66FAED22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8E5CEE5-B0B6-479E-DC49-4EDB12645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DB773E3-4E5C-4645-AB5F-B11EB9D1F20D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51287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87808-B0C6-0E20-37F1-1A1924D5B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D1C9C67-0F7A-E8A8-ECCD-2B0AA9108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5D3D03-A0BA-6856-A812-D47EE3937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C7A0450-3C28-64A3-9D5D-B761CC535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EC31374-F8DC-BC79-9C99-6B4F30D0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C34DB60-3516-418D-9127-EEA199DEFDB1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785992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17443-9E38-8AA0-8F97-B79530B9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89BD28B-6339-AD85-80FE-DCC2D59EC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725" y="1919288"/>
            <a:ext cx="4243388" cy="48006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52F3266-193E-6598-4D77-A438B3E6F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6513" y="1919288"/>
            <a:ext cx="4243387" cy="48006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4BE64F-0DFF-C87E-32D9-E534F28C8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7BF8AD0-98A7-CA94-964A-5DA1789B5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E54B10C-B2FE-E838-6829-4BBC8FA16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637D145-2686-41EF-9FD9-F3FA5CE9DE95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012206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DDD4A-B979-7393-A9E0-E423901D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E53BF8-1F17-ED27-6E0A-40B622FFD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547263-8E62-82F8-AB9E-71FDDDD19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B530F7-83BA-A540-43DB-7BF1E56D0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BA7B589-A1E5-438E-8250-4BB017C4E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F9CA996-517C-AFB6-96F2-3E10F740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8F77934-79BA-7484-F615-B52789C18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D6B1E03-3279-67A2-68AE-186341BF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4625EFA-8376-41B1-8597-59DE28E78117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835267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66428-B746-D9B4-08E3-52B1261BB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388E82B-3E99-B3B3-2EE7-487C0BA36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BB4CEDB-9D64-EDF2-CF8D-FB2BB9F90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47FFC9-31B5-2FA8-41AA-43DAF4BC3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3DDF7BA-B1AF-4814-8BAF-A423442F5B15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191865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89635-41C3-6FB8-30D0-3E7454500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2FB31D-BAC0-70B0-AA2A-055217B854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9838" y="2640013"/>
            <a:ext cx="1184275" cy="24003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7FA4B13-3D32-9A67-DA4D-6C863A69F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6513" y="2640013"/>
            <a:ext cx="1184275" cy="24003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070CBEF-3099-1417-B16A-588716271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1CEDC6-42F4-E1FF-C0DA-8C8D9BA7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23DD99B-A7BC-DBB3-F500-20526F16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5EC6162-72D4-4E34-AFC1-9DEB21EF6395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573039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9ED10FA-B48A-514C-DDCA-212C82357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0A9BB89-F932-4681-70CD-BB3C79559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08938FC-AECE-899B-225C-00FFD3C4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160057C-69D7-46EA-932A-5605036D7F00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679773"/>
      </p:ext>
    </p:extLst>
  </p:cSld>
  <p:clrMapOvr>
    <a:masterClrMapping/>
  </p:clrMapOvr>
  <p:transition>
    <p:fade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443A31-AB06-5564-F97C-463DDDCA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977240F-AD5D-FB43-52BB-D1606B337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DF9658C-CBB1-2213-F576-65F48AE5F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5680C49-C3B4-FEC3-B86B-ACD6E4359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D2EE80E-4C15-2E23-C2C4-BB3BC1BC6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9EB87F0-63CD-F6BE-4A20-F889FCDAF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C4CE6AA-62BC-4163-A0EA-771B7F87C9B3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470390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186F8-BE06-CDED-E07F-81456A55E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FF4CA9D-ABCB-2359-01E9-CAF0EB5AD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8DFEECD-5187-95B1-00D1-BA5EA1B3B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BF54960-4EEA-523A-CCB3-83267D0F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31FC78-16F7-A3FB-F9C7-58AA38790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C897A5-7E0E-6E4E-51BF-14041A767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7F2BA9-F351-4E9D-97CB-78FD845CE579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666828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A8825-D22D-AD26-FF57-936BD672E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D4DC58-9129-A7A1-C678-22D60F58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C80DE7-ED4F-2F68-1F29-99E79BBFC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AA2693C-57DF-DCD4-196F-E584AD63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101A6C-E9AC-3716-5920-E1526FDB5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426239-D66B-46B1-B457-5A7D1AC74945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737691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C21C544-8F9F-795F-244F-49838E0D2D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00900" y="479425"/>
            <a:ext cx="2159000" cy="6240463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42EA3CA-DEE9-DF4F-CC9D-BB179B3C6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725" y="479425"/>
            <a:ext cx="6327775" cy="6240463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FB3466-ED60-BEB8-93B0-7602239D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A9D3151-EE66-C570-46A6-69EB8A1D8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A868F4-B595-E267-89F7-0B1B983D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9A87F43-2645-454D-8079-DB92DE5697E8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226467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E062E-D63F-C103-0CAC-1505FA55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7B6B095-CA12-C40C-CD45-F327416B1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2FFEF8D-4357-B409-2881-7AEACD216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EFAD4D9-7D00-7976-FB26-FD404CBC0C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D3C612E-B15C-4F15-B962-3A1C14F8EC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4C70EB8-E4B2-DDAB-ADBB-01CF67002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D32EA21-F7C2-9251-5E75-880A21D0D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7A759DD-A367-6D8C-5338-19F2106B3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B123EC-6D4F-406A-8006-DC63AFB1F717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95407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D568C-7736-9E23-7407-7060001EE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D604A92-ED29-B4B7-F71E-B7AF63D80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9E41A49-54CF-4A92-D294-DEB854621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8C81F4B-DC75-F7BC-0392-B6907D6AB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6C75A9-73B3-4C6F-9E50-99558689CB8B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498221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501E7EE-E7D5-2C1C-093C-3AE300C03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2D971E0-A8E3-2B1E-79D1-2207E49C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4C97B71-360F-A629-D895-EA8DD9729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546C71A-2A59-400F-AB4E-35C3B2589C85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472074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75FED-9607-D90D-39A6-D9CF05C6F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8C5A27C-FFF5-D7A4-512C-46BD7878A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16E1300-8F9F-D4DD-DD1B-D1043EF84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8ABCAF-3DBB-A5CB-6DD6-5D9463505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70EA1C1-2BB1-4ADF-9E7C-7C8B80357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3BF4AF2-8377-6D5D-E5E1-F20B4EEAA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F12FEC-E580-4444-A1CC-0B3207D2C0E0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787992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FC733-0FAB-7651-74A9-FE5150864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A439988-C74D-1ED8-758E-E80B1F8E01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17CCB4A-1E81-12B5-12F9-5E7723608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8D30556-0ED5-903D-6474-7B8EA39FF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1E107AA-C05B-91CD-532E-26101D48B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4199C6B-EACB-2E80-88CF-EF8C2F8F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90B84D4-F46A-46B5-B963-9CA13D8DB069}" type="slidenum"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783632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ілінія: фігура 1">
            <a:extLst>
              <a:ext uri="{FF2B5EF4-FFF2-40B4-BE49-F238E27FC236}">
                <a16:creationId xmlns:a16="http://schemas.microsoft.com/office/drawing/2014/main" id="{24210E28-97FC-D89A-D676-73D16CB069F0}"/>
              </a:ext>
            </a:extLst>
          </p:cNvPr>
          <p:cNvSpPr/>
          <p:nvPr/>
        </p:nvSpPr>
        <p:spPr>
          <a:xfrm>
            <a:off x="0" y="0"/>
            <a:ext cx="4859640" cy="38397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500" h="10667">
                <a:moveTo>
                  <a:pt x="0" y="0"/>
                </a:moveTo>
                <a:lnTo>
                  <a:pt x="0" y="667"/>
                </a:lnTo>
                <a:lnTo>
                  <a:pt x="10404" y="10667"/>
                </a:lnTo>
                <a:lnTo>
                  <a:pt x="13500" y="0"/>
                </a:lnTo>
                <a:close/>
              </a:path>
            </a:pathLst>
          </a:custGeom>
          <a:solidFill>
            <a:srgbClr val="F10D0C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Полілінія: фігура 2">
            <a:extLst>
              <a:ext uri="{FF2B5EF4-FFF2-40B4-BE49-F238E27FC236}">
                <a16:creationId xmlns:a16="http://schemas.microsoft.com/office/drawing/2014/main" id="{C335CFEC-5714-36B4-E50A-B0B4B4EA6FC1}"/>
              </a:ext>
            </a:extLst>
          </p:cNvPr>
          <p:cNvSpPr/>
          <p:nvPr/>
        </p:nvSpPr>
        <p:spPr>
          <a:xfrm>
            <a:off x="4320000" y="0"/>
            <a:ext cx="5759640" cy="28796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000" h="8000">
                <a:moveTo>
                  <a:pt x="16000" y="0"/>
                </a:moveTo>
                <a:lnTo>
                  <a:pt x="2500" y="0"/>
                </a:lnTo>
                <a:lnTo>
                  <a:pt x="0" y="8000"/>
                </a:lnTo>
                <a:lnTo>
                  <a:pt x="16000" y="3333"/>
                </a:lnTo>
                <a:close/>
              </a:path>
            </a:pathLst>
          </a:custGeom>
          <a:solidFill>
            <a:srgbClr val="EA7500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Полілінія: фігура 3">
            <a:extLst>
              <a:ext uri="{FF2B5EF4-FFF2-40B4-BE49-F238E27FC236}">
                <a16:creationId xmlns:a16="http://schemas.microsoft.com/office/drawing/2014/main" id="{02F6B6E5-A6B8-5DAE-E638-B8AA5462433B}"/>
              </a:ext>
            </a:extLst>
          </p:cNvPr>
          <p:cNvSpPr/>
          <p:nvPr/>
        </p:nvSpPr>
        <p:spPr>
          <a:xfrm>
            <a:off x="5580000" y="1679759"/>
            <a:ext cx="4499640" cy="50396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00" h="14000">
                <a:moveTo>
                  <a:pt x="12500" y="14000"/>
                </a:moveTo>
                <a:lnTo>
                  <a:pt x="12500" y="0"/>
                </a:lnTo>
                <a:lnTo>
                  <a:pt x="0" y="3333"/>
                </a:lnTo>
                <a:close/>
              </a:path>
            </a:pathLst>
          </a:custGeom>
          <a:solidFill>
            <a:srgbClr val="E8A202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Полілінія: фігура 4">
            <a:extLst>
              <a:ext uri="{FF2B5EF4-FFF2-40B4-BE49-F238E27FC236}">
                <a16:creationId xmlns:a16="http://schemas.microsoft.com/office/drawing/2014/main" id="{1373E1CD-C385-5EA7-5403-8A23C258AEF1}"/>
              </a:ext>
            </a:extLst>
          </p:cNvPr>
          <p:cNvSpPr/>
          <p:nvPr/>
        </p:nvSpPr>
        <p:spPr>
          <a:xfrm>
            <a:off x="5580000" y="4079880"/>
            <a:ext cx="4499640" cy="34797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00" h="9667">
                <a:moveTo>
                  <a:pt x="12500" y="9667"/>
                </a:moveTo>
                <a:lnTo>
                  <a:pt x="12500" y="8667"/>
                </a:lnTo>
                <a:lnTo>
                  <a:pt x="2000" y="0"/>
                </a:lnTo>
                <a:lnTo>
                  <a:pt x="0" y="9667"/>
                </a:lnTo>
                <a:close/>
              </a:path>
            </a:pathLst>
          </a:custGeom>
          <a:solidFill>
            <a:srgbClr val="168253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Полілінія: фігура 5">
            <a:extLst>
              <a:ext uri="{FF2B5EF4-FFF2-40B4-BE49-F238E27FC236}">
                <a16:creationId xmlns:a16="http://schemas.microsoft.com/office/drawing/2014/main" id="{B26E9CA9-9E20-ECD7-0EE6-50A3C9E88D29}"/>
              </a:ext>
            </a:extLst>
          </p:cNvPr>
          <p:cNvSpPr/>
          <p:nvPr/>
        </p:nvSpPr>
        <p:spPr>
          <a:xfrm>
            <a:off x="0" y="5019840"/>
            <a:ext cx="5759640" cy="25398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000" h="7056">
                <a:moveTo>
                  <a:pt x="0" y="7056"/>
                </a:moveTo>
                <a:lnTo>
                  <a:pt x="14500" y="7056"/>
                </a:lnTo>
                <a:lnTo>
                  <a:pt x="16000" y="0"/>
                </a:lnTo>
                <a:lnTo>
                  <a:pt x="0" y="3389"/>
                </a:lnTo>
                <a:close/>
              </a:path>
            </a:pathLst>
          </a:custGeom>
          <a:solidFill>
            <a:srgbClr val="3465A4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7" name="Полілінія: фігура 6">
            <a:extLst>
              <a:ext uri="{FF2B5EF4-FFF2-40B4-BE49-F238E27FC236}">
                <a16:creationId xmlns:a16="http://schemas.microsoft.com/office/drawing/2014/main" id="{84CA3F41-03BC-4F60-30F7-EEA84AFDDB18}"/>
              </a:ext>
            </a:extLst>
          </p:cNvPr>
          <p:cNvSpPr/>
          <p:nvPr/>
        </p:nvSpPr>
        <p:spPr>
          <a:xfrm>
            <a:off x="0" y="720000"/>
            <a:ext cx="4319640" cy="50396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000" h="14000">
                <a:moveTo>
                  <a:pt x="0" y="0"/>
                </a:moveTo>
                <a:lnTo>
                  <a:pt x="0" y="14000"/>
                </a:lnTo>
                <a:lnTo>
                  <a:pt x="12000" y="11333"/>
                </a:lnTo>
                <a:close/>
              </a:path>
            </a:pathLst>
          </a:custGeom>
          <a:solidFill>
            <a:srgbClr val="780373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8" name="Місце для дати 7">
            <a:extLst>
              <a:ext uri="{FF2B5EF4-FFF2-40B4-BE49-F238E27FC236}">
                <a16:creationId xmlns:a16="http://schemas.microsoft.com/office/drawing/2014/main" id="{2F98E59C-CEA5-A7E9-7DBD-84D27695063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360000" y="6959880"/>
            <a:ext cx="2340000" cy="4798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uk-UA" sz="1400" kern="1200">
                <a:solidFill>
                  <a:srgbClr val="DDDDDD"/>
                </a:solidFill>
                <a:latin typeface="DejaVu Sans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9" name="Місце для нижнього колонтитула 8">
            <a:extLst>
              <a:ext uri="{FF2B5EF4-FFF2-40B4-BE49-F238E27FC236}">
                <a16:creationId xmlns:a16="http://schemas.microsoft.com/office/drawing/2014/main" id="{3DA4F54A-C4BD-24DF-44EE-DFB909CE323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20000" y="6959880"/>
            <a:ext cx="3240000" cy="4798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uk-UA" sz="1400" kern="1200">
                <a:solidFill>
                  <a:srgbClr val="DDDDDD"/>
                </a:solidFill>
                <a:latin typeface="DejaVu Sans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10" name="Місце для номера слайда 9">
            <a:extLst>
              <a:ext uri="{FF2B5EF4-FFF2-40B4-BE49-F238E27FC236}">
                <a16:creationId xmlns:a16="http://schemas.microsoft.com/office/drawing/2014/main" id="{8DF6D6B4-33B7-613C-EDBF-C78A97016F5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380000" y="6959880"/>
            <a:ext cx="2340000" cy="4798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solidFill>
                  <a:srgbClr val="DDDDDD"/>
                </a:solidFill>
                <a:latin typeface="DejaVu Sans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fld id="{D6F1BEBE-D625-4D72-A2E9-1CDB31F9DF74}" type="slidenum">
              <a:t>‹№›</a:t>
            </a:fld>
            <a:endParaRPr lang="uk-UA"/>
          </a:p>
        </p:txBody>
      </p:sp>
      <p:sp>
        <p:nvSpPr>
          <p:cNvPr id="11" name="Місце для тексту 10">
            <a:extLst>
              <a:ext uri="{FF2B5EF4-FFF2-40B4-BE49-F238E27FC236}">
                <a16:creationId xmlns:a16="http://schemas.microsoft.com/office/drawing/2014/main" id="{9FA7B4AF-76F0-E7CA-FFF5-B90A2C0D27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80000" y="2639880"/>
            <a:ext cx="2520000" cy="24001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12" name="Місце для заголовка 11">
            <a:extLst>
              <a:ext uri="{FF2B5EF4-FFF2-40B4-BE49-F238E27FC236}">
                <a16:creationId xmlns:a16="http://schemas.microsoft.com/office/drawing/2014/main" id="{19FD5EDA-F9C8-A903-E6C9-B428069D38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0000" y="240120"/>
            <a:ext cx="396000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hangingPunct="0">
        <a:tabLst/>
        <a:defRPr lang="uk-UA" sz="4400" b="0" i="0" u="none" strike="noStrike" kern="1200" cap="none">
          <a:ln>
            <a:noFill/>
          </a:ln>
          <a:solidFill>
            <a:srgbClr val="FFFFFF"/>
          </a:solidFill>
          <a:latin typeface="DejaVu Sans" pitchFamily="2"/>
        </a:defRPr>
      </a:lvl1pPr>
    </p:titleStyle>
    <p:bodyStyle>
      <a:lvl1pPr marL="0" marR="0" indent="0" algn="ctr" hangingPunct="0">
        <a:spcBef>
          <a:spcPts val="0"/>
        </a:spcBef>
        <a:spcAft>
          <a:spcPts val="1412"/>
        </a:spcAft>
        <a:tabLst/>
        <a:defRPr lang="uk-UA" sz="3200" b="0" i="0" u="none" strike="noStrike" kern="1200" cap="none">
          <a:ln>
            <a:noFill/>
          </a:ln>
          <a:solidFill>
            <a:srgbClr val="666666"/>
          </a:solidFill>
          <a:latin typeface="DejaVu San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ілінія: фігура 1">
            <a:extLst>
              <a:ext uri="{FF2B5EF4-FFF2-40B4-BE49-F238E27FC236}">
                <a16:creationId xmlns:a16="http://schemas.microsoft.com/office/drawing/2014/main" id="{6CF22087-5C12-EC2B-DB94-77A1D5C1B3BA}"/>
              </a:ext>
            </a:extLst>
          </p:cNvPr>
          <p:cNvSpPr/>
          <p:nvPr/>
        </p:nvSpPr>
        <p:spPr>
          <a:xfrm>
            <a:off x="-36720" y="0"/>
            <a:ext cx="3276359" cy="43196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02" h="12000">
                <a:moveTo>
                  <a:pt x="0" y="0"/>
                </a:moveTo>
                <a:lnTo>
                  <a:pt x="9102" y="0"/>
                </a:lnTo>
                <a:lnTo>
                  <a:pt x="6102" y="12000"/>
                </a:lnTo>
                <a:lnTo>
                  <a:pt x="102" y="6000"/>
                </a:lnTo>
                <a:close/>
              </a:path>
            </a:pathLst>
          </a:custGeom>
          <a:solidFill>
            <a:srgbClr val="F10D0C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Полілінія: фігура 2">
            <a:extLst>
              <a:ext uri="{FF2B5EF4-FFF2-40B4-BE49-F238E27FC236}">
                <a16:creationId xmlns:a16="http://schemas.microsoft.com/office/drawing/2014/main" id="{4E726B39-5BFF-A30D-FCC6-6D9B2D5FC061}"/>
              </a:ext>
            </a:extLst>
          </p:cNvPr>
          <p:cNvSpPr/>
          <p:nvPr/>
        </p:nvSpPr>
        <p:spPr>
          <a:xfrm>
            <a:off x="3240000" y="0"/>
            <a:ext cx="5399640" cy="143963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000" h="4000">
                <a:moveTo>
                  <a:pt x="1000" y="0"/>
                </a:moveTo>
                <a:lnTo>
                  <a:pt x="0" y="4000"/>
                </a:lnTo>
                <a:lnTo>
                  <a:pt x="15000" y="0"/>
                </a:lnTo>
                <a:close/>
              </a:path>
            </a:pathLst>
          </a:custGeom>
          <a:solidFill>
            <a:srgbClr val="EA7500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Полілінія: фігура 3">
            <a:extLst>
              <a:ext uri="{FF2B5EF4-FFF2-40B4-BE49-F238E27FC236}">
                <a16:creationId xmlns:a16="http://schemas.microsoft.com/office/drawing/2014/main" id="{7C3E3296-3F5E-DB70-07DB-31C53EFB9296}"/>
              </a:ext>
            </a:extLst>
          </p:cNvPr>
          <p:cNvSpPr/>
          <p:nvPr/>
        </p:nvSpPr>
        <p:spPr>
          <a:xfrm>
            <a:off x="6120000" y="0"/>
            <a:ext cx="3959640" cy="50396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000" h="14000">
                <a:moveTo>
                  <a:pt x="11000" y="0"/>
                </a:moveTo>
                <a:lnTo>
                  <a:pt x="0" y="3333"/>
                </a:lnTo>
                <a:lnTo>
                  <a:pt x="11000" y="14000"/>
                </a:lnTo>
                <a:close/>
              </a:path>
            </a:pathLst>
          </a:custGeom>
          <a:solidFill>
            <a:srgbClr val="E8A202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Полілінія: фігура 4">
            <a:extLst>
              <a:ext uri="{FF2B5EF4-FFF2-40B4-BE49-F238E27FC236}">
                <a16:creationId xmlns:a16="http://schemas.microsoft.com/office/drawing/2014/main" id="{A4C726A9-CAB6-1337-FA41-9D3684BD00FC}"/>
              </a:ext>
            </a:extLst>
          </p:cNvPr>
          <p:cNvSpPr/>
          <p:nvPr/>
        </p:nvSpPr>
        <p:spPr>
          <a:xfrm>
            <a:off x="6840000" y="3359880"/>
            <a:ext cx="3239640" cy="41997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000" h="11667">
                <a:moveTo>
                  <a:pt x="9000" y="6000"/>
                </a:moveTo>
                <a:lnTo>
                  <a:pt x="3000" y="0"/>
                </a:lnTo>
                <a:lnTo>
                  <a:pt x="0" y="11667"/>
                </a:lnTo>
                <a:lnTo>
                  <a:pt x="9000" y="11667"/>
                </a:lnTo>
                <a:close/>
              </a:path>
            </a:pathLst>
          </a:custGeom>
          <a:solidFill>
            <a:srgbClr val="168253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Полілінія: фігура 5">
            <a:extLst>
              <a:ext uri="{FF2B5EF4-FFF2-40B4-BE49-F238E27FC236}">
                <a16:creationId xmlns:a16="http://schemas.microsoft.com/office/drawing/2014/main" id="{39EAAEFB-0E15-71B1-F912-288487A476E5}"/>
              </a:ext>
            </a:extLst>
          </p:cNvPr>
          <p:cNvSpPr/>
          <p:nvPr/>
        </p:nvSpPr>
        <p:spPr>
          <a:xfrm>
            <a:off x="1800000" y="5999760"/>
            <a:ext cx="5039640" cy="15595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000" h="4333">
                <a:moveTo>
                  <a:pt x="0" y="4333"/>
                </a:moveTo>
                <a:lnTo>
                  <a:pt x="13000" y="4333"/>
                </a:lnTo>
                <a:lnTo>
                  <a:pt x="14000" y="0"/>
                </a:lnTo>
                <a:close/>
              </a:path>
            </a:pathLst>
          </a:custGeom>
          <a:solidFill>
            <a:srgbClr val="3465A4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7" name="Полілінія: фігура 6">
            <a:extLst>
              <a:ext uri="{FF2B5EF4-FFF2-40B4-BE49-F238E27FC236}">
                <a16:creationId xmlns:a16="http://schemas.microsoft.com/office/drawing/2014/main" id="{55FE0603-865F-BC69-942A-20C256C5F41C}"/>
              </a:ext>
            </a:extLst>
          </p:cNvPr>
          <p:cNvSpPr/>
          <p:nvPr/>
        </p:nvSpPr>
        <p:spPr>
          <a:xfrm>
            <a:off x="-36720" y="2880000"/>
            <a:ext cx="3996359" cy="47181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102" h="13107">
                <a:moveTo>
                  <a:pt x="0" y="13107"/>
                </a:moveTo>
                <a:lnTo>
                  <a:pt x="1602" y="13107"/>
                </a:lnTo>
                <a:lnTo>
                  <a:pt x="11102" y="10000"/>
                </a:lnTo>
                <a:lnTo>
                  <a:pt x="102" y="0"/>
                </a:lnTo>
                <a:close/>
              </a:path>
            </a:pathLst>
          </a:custGeom>
          <a:solidFill>
            <a:srgbClr val="780373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8" name="Місце для дати 7">
            <a:extLst>
              <a:ext uri="{FF2B5EF4-FFF2-40B4-BE49-F238E27FC236}">
                <a16:creationId xmlns:a16="http://schemas.microsoft.com/office/drawing/2014/main" id="{EB9365D6-E7EC-E626-6382-D0F88D034B2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360000" y="6959880"/>
            <a:ext cx="2340000" cy="4798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just" rtl="0" hangingPunct="0">
              <a:buNone/>
              <a:tabLst/>
              <a:defRPr lang="uk-UA" sz="1400" kern="1200">
                <a:solidFill>
                  <a:srgbClr val="DDDDDD"/>
                </a:solidFill>
                <a:latin typeface="DejaVu Sans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9" name="Місце для нижнього колонтитула 8">
            <a:extLst>
              <a:ext uri="{FF2B5EF4-FFF2-40B4-BE49-F238E27FC236}">
                <a16:creationId xmlns:a16="http://schemas.microsoft.com/office/drawing/2014/main" id="{5A32686D-A779-658C-AC21-44D5916734C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20000" y="6959880"/>
            <a:ext cx="3240000" cy="4798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uk-UA" sz="1400" kern="1200">
                <a:solidFill>
                  <a:srgbClr val="DDDDDD"/>
                </a:solidFill>
                <a:latin typeface="DejaVu Sans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10" name="Місце для номера слайда 9">
            <a:extLst>
              <a:ext uri="{FF2B5EF4-FFF2-40B4-BE49-F238E27FC236}">
                <a16:creationId xmlns:a16="http://schemas.microsoft.com/office/drawing/2014/main" id="{1F9B439F-2663-A799-3DAD-42CD3B1B90E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380000" y="6959880"/>
            <a:ext cx="2340000" cy="4798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solidFill>
                  <a:srgbClr val="DDDDDD"/>
                </a:solidFill>
                <a:latin typeface="DejaVu Sans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fld id="{29C2784B-3B14-43CD-9381-8117D2F4F922}" type="slidenum">
              <a:t>‹№›</a:t>
            </a:fld>
            <a:endParaRPr lang="uk-UA"/>
          </a:p>
        </p:txBody>
      </p:sp>
      <p:sp>
        <p:nvSpPr>
          <p:cNvPr id="11" name="Місце для заголовка 10">
            <a:extLst>
              <a:ext uri="{FF2B5EF4-FFF2-40B4-BE49-F238E27FC236}">
                <a16:creationId xmlns:a16="http://schemas.microsoft.com/office/drawing/2014/main" id="{6A2E9FAF-4B47-DE2A-9B17-B9852C305B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0000" y="1199880"/>
            <a:ext cx="4320000" cy="144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uk-UA"/>
          </a:p>
        </p:txBody>
      </p:sp>
      <p:sp>
        <p:nvSpPr>
          <p:cNvPr id="12" name="Місце для тексту 11">
            <a:extLst>
              <a:ext uri="{FF2B5EF4-FFF2-40B4-BE49-F238E27FC236}">
                <a16:creationId xmlns:a16="http://schemas.microsoft.com/office/drawing/2014/main" id="{4520CFC5-5010-6115-7FCD-AA81B7BD5D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80000" y="2880000"/>
            <a:ext cx="4320000" cy="335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hangingPunct="0">
        <a:tabLst/>
        <a:defRPr lang="uk-UA" sz="2800" b="0" i="0" u="none" strike="noStrike" kern="1200" cap="none">
          <a:ln>
            <a:noFill/>
          </a:ln>
          <a:solidFill>
            <a:srgbClr val="333333"/>
          </a:solidFill>
          <a:latin typeface="DejaVu Sans" pitchFamily="2"/>
        </a:defRPr>
      </a:lvl1pPr>
    </p:titleStyle>
    <p:bodyStyle>
      <a:lvl1pPr marL="0" marR="0" indent="0" hangingPunct="0">
        <a:spcBef>
          <a:spcPts val="0"/>
        </a:spcBef>
        <a:spcAft>
          <a:spcPts val="1412"/>
        </a:spcAft>
        <a:tabLst/>
        <a:defRPr lang="uk-UA" sz="2670" b="0" i="0" u="none" strike="noStrike" kern="1200" cap="none">
          <a:ln>
            <a:noFill/>
          </a:ln>
          <a:solidFill>
            <a:srgbClr val="666666"/>
          </a:solidFill>
          <a:latin typeface="DejaVu San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ілінія: фігура 1">
            <a:extLst>
              <a:ext uri="{FF2B5EF4-FFF2-40B4-BE49-F238E27FC236}">
                <a16:creationId xmlns:a16="http://schemas.microsoft.com/office/drawing/2014/main" id="{9430F118-692A-47DC-0FF9-CB58F24204FE}"/>
              </a:ext>
            </a:extLst>
          </p:cNvPr>
          <p:cNvSpPr/>
          <p:nvPr/>
        </p:nvSpPr>
        <p:spPr>
          <a:xfrm>
            <a:off x="0" y="0"/>
            <a:ext cx="1979640" cy="45597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00" h="12667">
                <a:moveTo>
                  <a:pt x="0" y="0"/>
                </a:moveTo>
                <a:lnTo>
                  <a:pt x="0" y="10667"/>
                </a:lnTo>
                <a:lnTo>
                  <a:pt x="2500" y="12667"/>
                </a:lnTo>
                <a:lnTo>
                  <a:pt x="5500" y="0"/>
                </a:lnTo>
                <a:close/>
              </a:path>
            </a:pathLst>
          </a:custGeom>
          <a:solidFill>
            <a:srgbClr val="F10D0C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Полілінія: фігура 2">
            <a:extLst>
              <a:ext uri="{FF2B5EF4-FFF2-40B4-BE49-F238E27FC236}">
                <a16:creationId xmlns:a16="http://schemas.microsoft.com/office/drawing/2014/main" id="{51A20FE4-9E92-6C5D-5C88-A8B5A7500DBE}"/>
              </a:ext>
            </a:extLst>
          </p:cNvPr>
          <p:cNvSpPr/>
          <p:nvPr/>
        </p:nvSpPr>
        <p:spPr>
          <a:xfrm>
            <a:off x="2340000" y="0"/>
            <a:ext cx="1979640" cy="4795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00" h="1333">
                <a:moveTo>
                  <a:pt x="500" y="0"/>
                </a:moveTo>
                <a:lnTo>
                  <a:pt x="0" y="1333"/>
                </a:lnTo>
                <a:lnTo>
                  <a:pt x="5500" y="0"/>
                </a:lnTo>
                <a:close/>
              </a:path>
            </a:pathLst>
          </a:custGeom>
          <a:solidFill>
            <a:srgbClr val="EA7500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Полілінія: фігура 3">
            <a:extLst>
              <a:ext uri="{FF2B5EF4-FFF2-40B4-BE49-F238E27FC236}">
                <a16:creationId xmlns:a16="http://schemas.microsoft.com/office/drawing/2014/main" id="{E651FCC0-F187-69F9-F213-F640B456D303}"/>
              </a:ext>
            </a:extLst>
          </p:cNvPr>
          <p:cNvSpPr/>
          <p:nvPr/>
        </p:nvSpPr>
        <p:spPr>
          <a:xfrm>
            <a:off x="6480000" y="0"/>
            <a:ext cx="3599640" cy="35996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000" h="10000">
                <a:moveTo>
                  <a:pt x="10000" y="0"/>
                </a:moveTo>
                <a:lnTo>
                  <a:pt x="1000" y="0"/>
                </a:lnTo>
                <a:lnTo>
                  <a:pt x="0" y="667"/>
                </a:lnTo>
                <a:lnTo>
                  <a:pt x="10000" y="10000"/>
                </a:lnTo>
                <a:close/>
              </a:path>
            </a:pathLst>
          </a:custGeom>
          <a:solidFill>
            <a:srgbClr val="E8A202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Полілінія: фігура 4">
            <a:extLst>
              <a:ext uri="{FF2B5EF4-FFF2-40B4-BE49-F238E27FC236}">
                <a16:creationId xmlns:a16="http://schemas.microsoft.com/office/drawing/2014/main" id="{2C813666-A4B4-D82D-1921-85D66A624819}"/>
              </a:ext>
            </a:extLst>
          </p:cNvPr>
          <p:cNvSpPr/>
          <p:nvPr/>
        </p:nvSpPr>
        <p:spPr>
          <a:xfrm>
            <a:off x="8100000" y="3119760"/>
            <a:ext cx="1979640" cy="44395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00" h="12333">
                <a:moveTo>
                  <a:pt x="5500" y="12333"/>
                </a:moveTo>
                <a:lnTo>
                  <a:pt x="5500" y="2667"/>
                </a:lnTo>
                <a:lnTo>
                  <a:pt x="3000" y="0"/>
                </a:lnTo>
                <a:lnTo>
                  <a:pt x="0" y="12333"/>
                </a:lnTo>
                <a:close/>
              </a:path>
            </a:pathLst>
          </a:custGeom>
          <a:solidFill>
            <a:srgbClr val="168253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Полілінія: фігура 5">
            <a:extLst>
              <a:ext uri="{FF2B5EF4-FFF2-40B4-BE49-F238E27FC236}">
                <a16:creationId xmlns:a16="http://schemas.microsoft.com/office/drawing/2014/main" id="{65806F41-40E6-E7E6-5D2D-6F8381020913}"/>
              </a:ext>
            </a:extLst>
          </p:cNvPr>
          <p:cNvSpPr/>
          <p:nvPr/>
        </p:nvSpPr>
        <p:spPr>
          <a:xfrm>
            <a:off x="5940000" y="6959880"/>
            <a:ext cx="1799640" cy="5997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000" h="1667">
                <a:moveTo>
                  <a:pt x="4500" y="1667"/>
                </a:moveTo>
                <a:lnTo>
                  <a:pt x="5000" y="0"/>
                </a:lnTo>
                <a:lnTo>
                  <a:pt x="0" y="1667"/>
                </a:lnTo>
                <a:close/>
              </a:path>
            </a:pathLst>
          </a:custGeom>
          <a:solidFill>
            <a:srgbClr val="3465A4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Полілінія: фігура 6">
            <a:extLst>
              <a:ext uri="{FF2B5EF4-FFF2-40B4-BE49-F238E27FC236}">
                <a16:creationId xmlns:a16="http://schemas.microsoft.com/office/drawing/2014/main" id="{8F09320E-D950-C266-C4E2-E73CB106192E}"/>
              </a:ext>
            </a:extLst>
          </p:cNvPr>
          <p:cNvSpPr/>
          <p:nvPr/>
        </p:nvSpPr>
        <p:spPr>
          <a:xfrm>
            <a:off x="0" y="4320000"/>
            <a:ext cx="3239640" cy="32396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000" h="9000">
                <a:moveTo>
                  <a:pt x="0" y="0"/>
                </a:moveTo>
                <a:lnTo>
                  <a:pt x="0" y="9000"/>
                </a:lnTo>
                <a:lnTo>
                  <a:pt x="9000" y="9000"/>
                </a:lnTo>
                <a:close/>
              </a:path>
            </a:pathLst>
          </a:custGeom>
          <a:solidFill>
            <a:srgbClr val="780373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Місце для заголовка 7">
            <a:extLst>
              <a:ext uri="{FF2B5EF4-FFF2-40B4-BE49-F238E27FC236}">
                <a16:creationId xmlns:a16="http://schemas.microsoft.com/office/drawing/2014/main" id="{BE56F742-3C0F-1B00-1A57-FD0D44844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00000" y="479880"/>
            <a:ext cx="648000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uk-UA"/>
          </a:p>
        </p:txBody>
      </p:sp>
      <p:sp>
        <p:nvSpPr>
          <p:cNvPr id="9" name="Місце для тексту 8">
            <a:extLst>
              <a:ext uri="{FF2B5EF4-FFF2-40B4-BE49-F238E27FC236}">
                <a16:creationId xmlns:a16="http://schemas.microsoft.com/office/drawing/2014/main" id="{B697CAFA-3D84-C6F0-A876-CA7D5C7B5E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00000" y="1919880"/>
            <a:ext cx="6480000" cy="47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10" name="Місце для дати 9">
            <a:extLst>
              <a:ext uri="{FF2B5EF4-FFF2-40B4-BE49-F238E27FC236}">
                <a16:creationId xmlns:a16="http://schemas.microsoft.com/office/drawing/2014/main" id="{5A8ADCEA-0E4B-16A4-A1C7-5B010D23D79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360000" y="6959880"/>
            <a:ext cx="2340000" cy="4798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uk-UA" sz="1400" kern="1200">
                <a:solidFill>
                  <a:srgbClr val="DDDDDD"/>
                </a:solidFill>
                <a:latin typeface="Liberation Sans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11" name="Місце для нижнього колонтитула 10">
            <a:extLst>
              <a:ext uri="{FF2B5EF4-FFF2-40B4-BE49-F238E27FC236}">
                <a16:creationId xmlns:a16="http://schemas.microsoft.com/office/drawing/2014/main" id="{D85DAB04-3C28-96CE-48C8-F8F292EDC29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20000" y="6959880"/>
            <a:ext cx="3240000" cy="4798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uk-UA" sz="1400" kern="1200">
                <a:solidFill>
                  <a:srgbClr val="808080"/>
                </a:solidFill>
                <a:latin typeface="Liberation Sans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12" name="Місце для номера слайда 11">
            <a:extLst>
              <a:ext uri="{FF2B5EF4-FFF2-40B4-BE49-F238E27FC236}">
                <a16:creationId xmlns:a16="http://schemas.microsoft.com/office/drawing/2014/main" id="{EDE184DA-1B08-CC94-FE12-861A70B8360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380000" y="6959880"/>
            <a:ext cx="2340000" cy="4798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solidFill>
                  <a:srgbClr val="DDDDDD"/>
                </a:solidFill>
                <a:latin typeface="Liberation Sans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AE75ABC9-B9E5-4B62-A7E0-FCE16CA6EA69}" type="slidenum"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hangingPunct="0">
        <a:tabLst/>
        <a:defRPr lang="uk-UA" sz="2800" b="0" i="0" u="none" strike="noStrike" kern="1200" cap="none">
          <a:ln>
            <a:noFill/>
          </a:ln>
          <a:solidFill>
            <a:srgbClr val="333333"/>
          </a:solidFill>
          <a:latin typeface="DejaVu Sans" pitchFamily="2"/>
        </a:defRPr>
      </a:lvl1pPr>
    </p:titleStyle>
    <p:bodyStyle>
      <a:lvl1pPr marL="0" marR="0" indent="0" hangingPunct="0">
        <a:spcBef>
          <a:spcPts val="0"/>
        </a:spcBef>
        <a:spcAft>
          <a:spcPts val="1412"/>
        </a:spcAft>
        <a:tabLst/>
        <a:defRPr lang="uk-UA" sz="2670" b="0" i="0" u="none" strike="noStrike" kern="1200" cap="none">
          <a:ln>
            <a:noFill/>
          </a:ln>
          <a:solidFill>
            <a:srgbClr val="666666"/>
          </a:solidFill>
          <a:latin typeface="DejaVu San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ілінія: фігура 1">
            <a:extLst>
              <a:ext uri="{FF2B5EF4-FFF2-40B4-BE49-F238E27FC236}">
                <a16:creationId xmlns:a16="http://schemas.microsoft.com/office/drawing/2014/main" id="{E16EDA17-FD33-4D06-20DB-78787871DA52}"/>
              </a:ext>
            </a:extLst>
          </p:cNvPr>
          <p:cNvSpPr/>
          <p:nvPr/>
        </p:nvSpPr>
        <p:spPr>
          <a:xfrm>
            <a:off x="0" y="5760000"/>
            <a:ext cx="1979640" cy="17996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00" h="5000">
                <a:moveTo>
                  <a:pt x="0" y="0"/>
                </a:moveTo>
                <a:lnTo>
                  <a:pt x="0" y="5000"/>
                </a:lnTo>
                <a:lnTo>
                  <a:pt x="5500" y="5000"/>
                </a:lnTo>
                <a:close/>
              </a:path>
            </a:pathLst>
          </a:custGeom>
          <a:solidFill>
            <a:srgbClr val="780373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Полілінія: фігура 2">
            <a:extLst>
              <a:ext uri="{FF2B5EF4-FFF2-40B4-BE49-F238E27FC236}">
                <a16:creationId xmlns:a16="http://schemas.microsoft.com/office/drawing/2014/main" id="{B9E7A5EB-D22A-399A-DF84-FF22B782C80C}"/>
              </a:ext>
            </a:extLst>
          </p:cNvPr>
          <p:cNvSpPr/>
          <p:nvPr/>
        </p:nvSpPr>
        <p:spPr>
          <a:xfrm>
            <a:off x="0" y="0"/>
            <a:ext cx="1079639" cy="45597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000" h="12667">
                <a:moveTo>
                  <a:pt x="0" y="0"/>
                </a:moveTo>
                <a:lnTo>
                  <a:pt x="0" y="12667"/>
                </a:lnTo>
                <a:lnTo>
                  <a:pt x="3000" y="0"/>
                </a:lnTo>
                <a:close/>
              </a:path>
            </a:pathLst>
          </a:custGeom>
          <a:solidFill>
            <a:srgbClr val="F10D0C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Полілінія: фігура 3">
            <a:extLst>
              <a:ext uri="{FF2B5EF4-FFF2-40B4-BE49-F238E27FC236}">
                <a16:creationId xmlns:a16="http://schemas.microsoft.com/office/drawing/2014/main" id="{D8EB3028-1632-E0E8-4703-560687A06427}"/>
              </a:ext>
            </a:extLst>
          </p:cNvPr>
          <p:cNvSpPr/>
          <p:nvPr/>
        </p:nvSpPr>
        <p:spPr>
          <a:xfrm>
            <a:off x="7740000" y="0"/>
            <a:ext cx="2339640" cy="21596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00" h="6000">
                <a:moveTo>
                  <a:pt x="6500" y="0"/>
                </a:moveTo>
                <a:lnTo>
                  <a:pt x="0" y="0"/>
                </a:lnTo>
                <a:lnTo>
                  <a:pt x="6500" y="6000"/>
                </a:lnTo>
                <a:close/>
              </a:path>
            </a:pathLst>
          </a:custGeom>
          <a:solidFill>
            <a:srgbClr val="E8A202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Полілінія: фігура 4">
            <a:extLst>
              <a:ext uri="{FF2B5EF4-FFF2-40B4-BE49-F238E27FC236}">
                <a16:creationId xmlns:a16="http://schemas.microsoft.com/office/drawing/2014/main" id="{989EA8F5-1BC7-20A5-CCE2-02CC292285FB}"/>
              </a:ext>
            </a:extLst>
          </p:cNvPr>
          <p:cNvSpPr/>
          <p:nvPr/>
        </p:nvSpPr>
        <p:spPr>
          <a:xfrm>
            <a:off x="9000000" y="3359880"/>
            <a:ext cx="1079639" cy="41997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000" h="11667">
                <a:moveTo>
                  <a:pt x="3000" y="11667"/>
                </a:moveTo>
                <a:lnTo>
                  <a:pt x="3000" y="0"/>
                </a:lnTo>
                <a:lnTo>
                  <a:pt x="0" y="11667"/>
                </a:lnTo>
                <a:close/>
              </a:path>
            </a:pathLst>
          </a:custGeom>
          <a:solidFill>
            <a:srgbClr val="168253"/>
          </a:solidFill>
          <a:ln>
            <a:noFill/>
            <a:prstDash val="solid"/>
          </a:ln>
        </p:spPr>
        <p:txBody>
          <a:bodyPr lIns="0" tIns="0" rIns="0" bIns="0" anchor="ctr" anchorCtr="0"/>
          <a:lstStyle/>
          <a:p>
            <a:pPr lvl="0" hangingPunct="0">
              <a:buNone/>
              <a:tabLst/>
            </a:pPr>
            <a:endParaRPr lang="uk-UA" sz="1400" kern="1200">
              <a:solidFill>
                <a:srgbClr val="DDDDDD"/>
              </a:solidFill>
              <a:latin typeface="DejaVu Sans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Місце для дати 5">
            <a:extLst>
              <a:ext uri="{FF2B5EF4-FFF2-40B4-BE49-F238E27FC236}">
                <a16:creationId xmlns:a16="http://schemas.microsoft.com/office/drawing/2014/main" id="{0E15F901-03FF-1CA8-C498-A0737F8E84F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360000" y="6959880"/>
            <a:ext cx="2340000" cy="4798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uk-UA" sz="1400" kern="1200">
                <a:solidFill>
                  <a:srgbClr val="DDDDDD"/>
                </a:solidFill>
                <a:latin typeface="DejaVu Sans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7" name="Місце для нижнього колонтитула 6">
            <a:extLst>
              <a:ext uri="{FF2B5EF4-FFF2-40B4-BE49-F238E27FC236}">
                <a16:creationId xmlns:a16="http://schemas.microsoft.com/office/drawing/2014/main" id="{6A48B12C-B4EB-DB63-6A19-CA847CDD0F7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20000" y="6959880"/>
            <a:ext cx="3240000" cy="4798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uk-UA" sz="1400" kern="1200">
                <a:solidFill>
                  <a:srgbClr val="808080"/>
                </a:solidFill>
                <a:latin typeface="DejaVu Sans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uk-UA"/>
          </a:p>
        </p:txBody>
      </p:sp>
      <p:sp>
        <p:nvSpPr>
          <p:cNvPr id="8" name="Місце для номера слайда 7">
            <a:extLst>
              <a:ext uri="{FF2B5EF4-FFF2-40B4-BE49-F238E27FC236}">
                <a16:creationId xmlns:a16="http://schemas.microsoft.com/office/drawing/2014/main" id="{0A2A7651-ADE6-9D12-345F-66EB8A7D134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380000" y="6959880"/>
            <a:ext cx="2340000" cy="4798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uk-UA" sz="1400" kern="1200">
                <a:solidFill>
                  <a:srgbClr val="DDDDDD"/>
                </a:solidFill>
                <a:latin typeface="DejaVu Sans" pitchFamily="2"/>
                <a:ea typeface="DejaVu Sans" pitchFamily="2"/>
                <a:cs typeface="DejaVu Sans" pitchFamily="2"/>
              </a:defRPr>
            </a:lvl1pPr>
          </a:lstStyle>
          <a:p>
            <a:pPr lvl="0"/>
            <a:fld id="{5B7EB0BD-769E-4940-8E74-77033B77EC71}" type="slidenum">
              <a:t>‹№›</a:t>
            </a:fld>
            <a:endParaRPr lang="uk-UA"/>
          </a:p>
        </p:txBody>
      </p:sp>
      <p:sp>
        <p:nvSpPr>
          <p:cNvPr id="9" name="Місце для заголовка 8">
            <a:extLst>
              <a:ext uri="{FF2B5EF4-FFF2-40B4-BE49-F238E27FC236}">
                <a16:creationId xmlns:a16="http://schemas.microsoft.com/office/drawing/2014/main" id="{9878BEA3-F3FB-36BB-184D-353AB7451D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79880"/>
            <a:ext cx="8640000" cy="119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uk-UA"/>
          </a:p>
        </p:txBody>
      </p:sp>
      <p:sp>
        <p:nvSpPr>
          <p:cNvPr id="10" name="Місце для тексту 9">
            <a:extLst>
              <a:ext uri="{FF2B5EF4-FFF2-40B4-BE49-F238E27FC236}">
                <a16:creationId xmlns:a16="http://schemas.microsoft.com/office/drawing/2014/main" id="{F03E4999-352A-F403-359A-5195487CE6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0000" y="1919880"/>
            <a:ext cx="8640000" cy="47998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ctr" hangingPunct="0">
        <a:tabLst/>
        <a:defRPr lang="uk-UA" sz="4000" b="0" i="0" u="none" strike="noStrike" kern="1200" cap="none">
          <a:ln>
            <a:noFill/>
          </a:ln>
          <a:solidFill>
            <a:srgbClr val="333333"/>
          </a:solidFill>
          <a:latin typeface="DejaVu Sans" pitchFamily="2"/>
        </a:defRPr>
      </a:lvl1pPr>
    </p:titleStyle>
    <p:bodyStyle>
      <a:lvl1pPr marL="0" marR="0" indent="0" algn="l" rtl="0" hangingPunct="0">
        <a:lnSpc>
          <a:spcPct val="100000"/>
        </a:lnSpc>
        <a:spcBef>
          <a:spcPts val="0"/>
        </a:spcBef>
        <a:spcAft>
          <a:spcPts val="1412"/>
        </a:spcAft>
        <a:tabLst/>
        <a:defRPr lang="uk-UA" sz="3600" b="1" i="0" u="none" strike="noStrike" kern="1200" cap="none" spc="0" baseline="0">
          <a:ln>
            <a:noFill/>
          </a:ln>
          <a:solidFill>
            <a:srgbClr val="FFFFFF"/>
          </a:solidFill>
          <a:highlight>
            <a:scrgbClr r="0" g="0" b="0">
              <a:alpha val="0"/>
            </a:scrgbClr>
          </a:highlight>
          <a:latin typeface="Liberation Sans" pitchFamily="34"/>
          <a:ea typeface="DejaVu Sans" pitchFamily="2"/>
          <a:cs typeface="DejaVu San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61801C-04BD-3281-EDA6-0488A13DAC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vert="horz">
            <a:spAutoFit/>
          </a:bodyPr>
          <a:lstStyle/>
          <a:p>
            <a:pPr rtl="0"/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8A72E4-A2A9-4290-AC89-32917EBFCF4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4938" r="14443" b="20550"/>
          <a:stretch>
            <a:fillRect/>
          </a:stretch>
        </p:blipFill>
        <p:spPr>
          <a:xfrm>
            <a:off x="0" y="0"/>
            <a:ext cx="10079640" cy="757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Зображення, що містить будівля, стіна, у приміщенні, земля&#10;&#10;Автоматично згенерований опис">
            <a:extLst>
              <a:ext uri="{FF2B5EF4-FFF2-40B4-BE49-F238E27FC236}">
                <a16:creationId xmlns:a16="http://schemas.microsoft.com/office/drawing/2014/main" id="{F5E68CE6-9938-B85B-7FB1-93D376320B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" r="5551"/>
          <a:stretch/>
        </p:blipFill>
        <p:spPr>
          <a:xfrm>
            <a:off x="0" y="1"/>
            <a:ext cx="10080625" cy="7559674"/>
          </a:xfrm>
          <a:prstGeom prst="rect">
            <a:avLst/>
          </a:prstGeom>
        </p:spPr>
      </p:pic>
      <p:pic>
        <p:nvPicPr>
          <p:cNvPr id="9" name="Рисунок 8" descr="Зображення, що містить особа, одежа, стіна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948EBAB5-268A-205B-9645-CF794A8454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961"/>
          <a:stretch/>
        </p:blipFill>
        <p:spPr>
          <a:xfrm>
            <a:off x="-56691" y="0"/>
            <a:ext cx="10167860" cy="7700942"/>
          </a:xfrm>
          <a:prstGeom prst="rect">
            <a:avLst/>
          </a:prstGeo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EA5B85-C666-5EC1-F142-504C99B3C1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6050" y="1079820"/>
            <a:ext cx="6057900" cy="1693812"/>
          </a:xfrm>
        </p:spPr>
        <p:txBody>
          <a:bodyPr>
            <a:normAutofit/>
          </a:bodyPr>
          <a:lstStyle/>
          <a:p>
            <a:pPr lvl="0" algn="ctr"/>
            <a:r>
              <a:rPr lang="ru-RU" sz="44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4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</a:t>
            </a:r>
            <a:r>
              <a:rPr lang="ru-RU" sz="4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робите так як </a:t>
            </a:r>
            <a:r>
              <a:rPr lang="ru-RU" sz="44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завжди</a:t>
            </a:r>
            <a:r>
              <a:rPr lang="ru-RU" sz="4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робили, </a:t>
            </a:r>
            <a:r>
              <a:rPr lang="uk-UA" sz="4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</a:t>
            </a:r>
            <a:endParaRPr lang="ru-RU" sz="44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Місце для тексту 3">
            <a:extLst>
              <a:ext uri="{FF2B5EF4-FFF2-40B4-BE49-F238E27FC236}">
                <a16:creationId xmlns:a16="http://schemas.microsoft.com/office/drawing/2014/main" id="{60866F0C-BCAC-3071-13A2-1809303957F9}"/>
              </a:ext>
            </a:extLst>
          </p:cNvPr>
          <p:cNvSpPr txBox="1">
            <a:spLocks/>
          </p:cNvSpPr>
          <p:nvPr/>
        </p:nvSpPr>
        <p:spPr>
          <a:xfrm>
            <a:off x="470292" y="3023995"/>
            <a:ext cx="5092307" cy="210136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>
            <a:lvl1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tabLst/>
              <a:defRPr lang="uk-UA" sz="3600" b="1" i="0" u="none" strike="noStrike" kern="1200" cap="none" spc="0" baseline="0">
                <a:ln>
                  <a:noFill/>
                </a:ln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34"/>
                <a:ea typeface="DejaVu Sans" pitchFamily="2"/>
                <a:cs typeface="DejaVu Sans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2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вас </a:t>
            </a:r>
            <a:r>
              <a:rPr lang="ru-RU" sz="4200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будуть</a:t>
            </a:r>
            <a:r>
              <a:rPr lang="ru-RU" sz="42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200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такі</a:t>
            </a:r>
            <a:r>
              <a:rPr lang="ru-RU" sz="42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200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самі</a:t>
            </a:r>
            <a:r>
              <a:rPr lang="ru-RU" sz="42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200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</a:t>
            </a:r>
            <a:r>
              <a:rPr lang="ru-RU" sz="42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 </a:t>
            </a:r>
            <a:r>
              <a:rPr lang="ru-RU" sz="4200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завжди</a:t>
            </a:r>
            <a:r>
              <a:rPr lang="ru-RU" sz="42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2">
    <p:bg>
      <p:bgPr>
        <a:solidFill>
          <a:srgbClr val="062D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Зображення, що містить особа, одежа, Обличчя людини, темрява&#10;&#10;Автоматично згенерований опис">
            <a:extLst>
              <a:ext uri="{FF2B5EF4-FFF2-40B4-BE49-F238E27FC236}">
                <a16:creationId xmlns:a16="http://schemas.microsoft.com/office/drawing/2014/main" id="{AD5B8B0F-4A9E-0065-EB1A-36D5006D7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b="53216"/>
          <a:stretch/>
        </p:blipFill>
        <p:spPr>
          <a:xfrm>
            <a:off x="0" y="0"/>
            <a:ext cx="10080626" cy="7559675"/>
          </a:xfrm>
          <a:prstGeom prst="rect">
            <a:avLst/>
          </a:prstGeom>
        </p:spPr>
      </p:pic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6CA4437-6805-F2A4-8036-1F68864341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35012" y="1"/>
            <a:ext cx="8610601" cy="2266950"/>
          </a:xfrm>
          <a:noFill/>
        </p:spPr>
        <p:txBody>
          <a:bodyPr anchor="ctr">
            <a:normAutofit/>
          </a:bodyPr>
          <a:lstStyle/>
          <a:p>
            <a:pPr lvl="0" algn="ctr"/>
            <a:r>
              <a:rPr lang="uk-UA" sz="5400" dirty="0">
                <a:effectLst>
                  <a:outerShdw dist="17961" dir="2700000">
                    <a:scrgbClr r="0" g="0" b="0"/>
                  </a:outerShdw>
                </a:effectLst>
              </a:rPr>
              <a:t>Не міняйте нічого – нічого не й зміниться.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3">
    <p:bg>
      <p:bgPr>
        <a:solidFill>
          <a:srgbClr val="062D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одежа, особа, Сині комірці, фабрика&#10;&#10;Автоматично згенерований опис">
            <a:extLst>
              <a:ext uri="{FF2B5EF4-FFF2-40B4-BE49-F238E27FC236}">
                <a16:creationId xmlns:a16="http://schemas.microsoft.com/office/drawing/2014/main" id="{05894ABE-3583-1588-FB2D-0B07A7854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03" r="26142" b="10890"/>
          <a:stretch/>
        </p:blipFill>
        <p:spPr>
          <a:xfrm>
            <a:off x="-1" y="0"/>
            <a:ext cx="10080625" cy="7559675"/>
          </a:xfrm>
          <a:prstGeom prst="rect">
            <a:avLst/>
          </a:prstGeom>
        </p:spPr>
      </p:pic>
      <p:sp>
        <p:nvSpPr>
          <p:cNvPr id="4" name="Місце для тексту 2">
            <a:extLst>
              <a:ext uri="{FF2B5EF4-FFF2-40B4-BE49-F238E27FC236}">
                <a16:creationId xmlns:a16="http://schemas.microsoft.com/office/drawing/2014/main" id="{0925CDAC-D609-ABC1-0AD2-BB313B78D460}"/>
              </a:ext>
            </a:extLst>
          </p:cNvPr>
          <p:cNvSpPr txBox="1">
            <a:spLocks/>
          </p:cNvSpPr>
          <p:nvPr/>
        </p:nvSpPr>
        <p:spPr>
          <a:xfrm>
            <a:off x="247651" y="317500"/>
            <a:ext cx="5695949" cy="4059767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32000"/>
                </a:schemeClr>
              </a:gs>
              <a:gs pos="0">
                <a:schemeClr val="tx1">
                  <a:alpha val="69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lIns="0" tIns="0" rIns="0" bIns="0" anchor="ctr">
            <a:normAutofit fontScale="77500" lnSpcReduction="20000"/>
          </a:bodyPr>
          <a:lstStyle>
            <a:lvl1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tabLst/>
              <a:defRPr lang="uk-UA" sz="3600" b="1" i="0" u="none" strike="noStrike" kern="1200" cap="none" spc="0" baseline="0">
                <a:ln>
                  <a:noFill/>
                </a:ln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34"/>
                <a:ea typeface="DejaVu Sans" pitchFamily="2"/>
                <a:cs typeface="DejaVu Sans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uk-UA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Якщо</a:t>
            </a:r>
            <a:r>
              <a:rPr lang="ru-RU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uk-UA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ви</a:t>
            </a:r>
            <a:r>
              <a:rPr lang="ru-RU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ru-RU" sz="6000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хочете</a:t>
            </a:r>
            <a:r>
              <a:rPr lang="ru-RU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ru-RU" sz="6000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мати</a:t>
            </a:r>
            <a:r>
              <a:rPr lang="ru-RU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ru-RU" sz="6000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щось</a:t>
            </a:r>
            <a:r>
              <a:rPr lang="ru-RU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, </a:t>
            </a:r>
            <a:r>
              <a:rPr lang="ru-RU" sz="6000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що</a:t>
            </a:r>
            <a:r>
              <a:rPr lang="ru-RU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ru-RU" sz="6000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ніколи</a:t>
            </a:r>
            <a:r>
              <a:rPr lang="ru-RU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не </a:t>
            </a:r>
            <a:r>
              <a:rPr lang="ru-RU" sz="6000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мали</a:t>
            </a:r>
            <a:r>
              <a:rPr lang="ru-RU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, </a:t>
            </a:r>
            <a:r>
              <a:rPr lang="uk-UA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–</a:t>
            </a:r>
            <a:r>
              <a:rPr lang="ru-RU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вам </a:t>
            </a:r>
            <a:r>
              <a:rPr lang="ru-RU" sz="6000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потрібно</a:t>
            </a:r>
            <a:r>
              <a:rPr lang="ru-RU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ru-RU" sz="6000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робити</a:t>
            </a:r>
            <a:r>
              <a:rPr lang="ru-RU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ru-RU" sz="6000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щось</a:t>
            </a:r>
            <a:r>
              <a:rPr lang="ru-RU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ru-RU" sz="6000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таке</a:t>
            </a:r>
            <a:r>
              <a:rPr lang="ru-RU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, </a:t>
            </a:r>
            <a:r>
              <a:rPr lang="ru-RU" sz="6000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що</a:t>
            </a:r>
            <a:r>
              <a:rPr lang="ru-RU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ru-RU" sz="6000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ви</a:t>
            </a:r>
            <a:r>
              <a:rPr lang="ru-RU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ru-RU" sz="6000" dirty="0" err="1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ніколи</a:t>
            </a:r>
            <a:r>
              <a:rPr lang="ru-RU" sz="6000" dirty="0">
                <a:solidFill>
                  <a:srgbClr val="FFC000"/>
                </a:solidFill>
                <a:effectLst>
                  <a:outerShdw dist="17961" dir="2700000">
                    <a:scrgbClr r="0" g="0" b="0"/>
                  </a:outerShdw>
                </a:effectLst>
              </a:rPr>
              <a:t> не робили.</a:t>
            </a:r>
            <a:endParaRPr lang="uk-UA" sz="6000" dirty="0">
              <a:solidFill>
                <a:srgbClr val="FFC000"/>
              </a:solidFill>
              <a:effectLst>
                <a:outerShdw dist="17961" dir="2700000">
                  <a:scrgbClr r="0" g="0" b="0"/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4">
    <p:bg>
      <p:bgPr>
        <a:gradFill flip="none" rotWithShape="1">
          <a:gsLst>
            <a:gs pos="100000">
              <a:srgbClr val="051920"/>
            </a:gs>
            <a:gs pos="0">
              <a:srgbClr val="010B10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892537A1-62FE-37D1-E3EB-B73D24F16B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8"/>
          <a:stretch/>
        </p:blipFill>
        <p:spPr>
          <a:xfrm>
            <a:off x="-985" y="1875622"/>
            <a:ext cx="10080625" cy="5684053"/>
          </a:xfrm>
          <a:prstGeom prst="rect">
            <a:avLst/>
          </a:prstGeom>
        </p:spPr>
      </p:pic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BA60D6-6168-2945-2ED8-16EA2B64E0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160" y="944381"/>
            <a:ext cx="9394334" cy="2511089"/>
          </a:xfrm>
        </p:spPr>
        <p:txBody>
          <a:bodyPr>
            <a:normAutofit/>
          </a:bodyPr>
          <a:lstStyle/>
          <a:p>
            <a:pPr lvl="0" algn="ctr"/>
            <a:r>
              <a:rPr lang="uk-UA" sz="4800" dirty="0"/>
              <a:t>Для того, щоб щось змінити, вам потрібно змінитися самим.</a:t>
            </a:r>
          </a:p>
        </p:txBody>
      </p:sp>
      <p:sp>
        <p:nvSpPr>
          <p:cNvPr id="4" name="Місце для тексту 2">
            <a:extLst>
              <a:ext uri="{FF2B5EF4-FFF2-40B4-BE49-F238E27FC236}">
                <a16:creationId xmlns:a16="http://schemas.microsoft.com/office/drawing/2014/main" id="{562A14A3-89CD-F878-652B-AAA3439702A2}"/>
              </a:ext>
            </a:extLst>
          </p:cNvPr>
          <p:cNvSpPr txBox="1">
            <a:spLocks/>
          </p:cNvSpPr>
          <p:nvPr/>
        </p:nvSpPr>
        <p:spPr>
          <a:xfrm>
            <a:off x="8088198" y="7249212"/>
            <a:ext cx="1857835" cy="18168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 fontScale="92500"/>
          </a:bodyPr>
          <a:lstStyle>
            <a:lvl1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1412"/>
              </a:spcAft>
              <a:tabLst/>
              <a:defRPr lang="uk-UA" sz="3600" b="1" i="0" u="none" strike="noStrike" kern="1200" cap="none" spc="0" baseline="0">
                <a:ln>
                  <a:noFill/>
                </a:ln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34"/>
                <a:ea typeface="DejaVu Sans" pitchFamily="2"/>
                <a:cs typeface="DejaVu Sans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Всі зображення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pexels.com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ocus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cus1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cus2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ocus3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73</Words>
  <Application>Microsoft Office PowerPoint</Application>
  <PresentationFormat>Довільний</PresentationFormat>
  <Paragraphs>10</Paragraphs>
  <Slides>4</Slides>
  <Notes>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слайдів</vt:lpstr>
      </vt:variant>
      <vt:variant>
        <vt:i4>4</vt:i4>
      </vt:variant>
    </vt:vector>
  </HeadingPairs>
  <TitlesOfParts>
    <vt:vector size="13" baseType="lpstr">
      <vt:lpstr>Arial</vt:lpstr>
      <vt:lpstr>Calibri</vt:lpstr>
      <vt:lpstr>DejaVu Sans</vt:lpstr>
      <vt:lpstr>DejaVu Sans Condensed</vt:lpstr>
      <vt:lpstr>Liberation Sans</vt:lpstr>
      <vt:lpstr>Focus</vt:lpstr>
      <vt:lpstr>Focus1</vt:lpstr>
      <vt:lpstr>Focus2</vt:lpstr>
      <vt:lpstr>Focus3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Focus</dc:title>
  <dc:creator>ion</dc:creator>
  <cp:lastModifiedBy>Dubenchuk Ivanka</cp:lastModifiedBy>
  <cp:revision>45</cp:revision>
  <dcterms:created xsi:type="dcterms:W3CDTF">2023-12-20T18:34:03Z</dcterms:created>
  <dcterms:modified xsi:type="dcterms:W3CDTF">2023-12-22T11:55:01Z</dcterms:modified>
</cp:coreProperties>
</file>